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2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TABLESPACES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Tablespaces allow database administrators to define locations in the file system where the files representing database objects can be stored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285116"/>
            <a:ext cx="75520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TABLESPACE &lt;tablespace name&gt; </a:t>
            </a:r>
          </a:p>
          <a:p>
            <a:r>
              <a:rPr lang="en-US" dirty="0">
                <a:latin typeface="+mj-lt"/>
              </a:rPr>
              <a:t>LOCATION &lt;location on drive&gt;;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Creation of the tablespace can only be done by database </a:t>
            </a:r>
            <a:r>
              <a:rPr lang="en-US" b="1" dirty="0">
                <a:latin typeface="+mj-lt"/>
              </a:rPr>
              <a:t>superuser</a:t>
            </a:r>
            <a:r>
              <a:rPr lang="en-US" dirty="0">
                <a:latin typeface="+mj-lt"/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Ordinary database users can be allowed to use it by granting  them the CREATE privilege on the new tablespace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TABLESPACES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Tablespaces allow database administrators to define locations in the file system where the files representing database objects can be stored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146617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TABLESPACE </a:t>
            </a:r>
            <a:r>
              <a:rPr lang="en-US" dirty="0" err="1">
                <a:latin typeface="+mj-lt"/>
              </a:rPr>
              <a:t>newspace</a:t>
            </a:r>
            <a:r>
              <a:rPr lang="en-US" dirty="0">
                <a:latin typeface="+mj-lt"/>
              </a:rPr>
              <a:t> LOCATION '/</a:t>
            </a:r>
            <a:r>
              <a:rPr lang="en-US" dirty="0" err="1">
                <a:latin typeface="+mj-lt"/>
              </a:rPr>
              <a:t>mnt</a:t>
            </a:r>
            <a:r>
              <a:rPr lang="en-US" dirty="0">
                <a:latin typeface="+mj-lt"/>
              </a:rPr>
              <a:t>/sda1/</a:t>
            </a:r>
            <a:r>
              <a:rPr lang="en-US" dirty="0" err="1">
                <a:latin typeface="+mj-lt"/>
              </a:rPr>
              <a:t>postgresql</a:t>
            </a:r>
            <a:r>
              <a:rPr lang="en-US" dirty="0">
                <a:latin typeface="+mj-lt"/>
              </a:rPr>
              <a:t>/data’;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CREATE TABLE </a:t>
            </a:r>
            <a:r>
              <a:rPr lang="en-US" dirty="0" err="1">
                <a:latin typeface="+mj-lt"/>
              </a:rPr>
              <a:t>first_table</a:t>
            </a:r>
            <a:r>
              <a:rPr lang="en-US" dirty="0">
                <a:latin typeface="+mj-lt"/>
              </a:rPr>
              <a:t> (</a:t>
            </a:r>
            <a:r>
              <a:rPr lang="en-US" dirty="0" err="1">
                <a:latin typeface="+mj-lt"/>
              </a:rPr>
              <a:t>test_column</a:t>
            </a:r>
            <a:r>
              <a:rPr lang="en-US" dirty="0">
                <a:latin typeface="+mj-lt"/>
              </a:rPr>
              <a:t> int) TABLESPACE </a:t>
            </a:r>
            <a:r>
              <a:rPr lang="en-US" dirty="0" err="1">
                <a:latin typeface="+mj-lt"/>
              </a:rPr>
              <a:t>newspace</a:t>
            </a:r>
            <a:r>
              <a:rPr lang="en-US" dirty="0">
                <a:latin typeface="+mj-lt"/>
              </a:rPr>
              <a:t>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SET </a:t>
            </a:r>
            <a:r>
              <a:rPr lang="en-US" dirty="0" err="1">
                <a:latin typeface="+mj-lt"/>
              </a:rPr>
              <a:t>default_tablespace</a:t>
            </a:r>
            <a:r>
              <a:rPr lang="en-US" dirty="0">
                <a:latin typeface="+mj-lt"/>
              </a:rPr>
              <a:t> = </a:t>
            </a:r>
            <a:r>
              <a:rPr lang="en-US" dirty="0" err="1">
                <a:latin typeface="+mj-lt"/>
              </a:rPr>
              <a:t>newspace</a:t>
            </a:r>
            <a:r>
              <a:rPr lang="en-US" dirty="0">
                <a:latin typeface="+mj-lt"/>
              </a:rPr>
              <a:t>;</a:t>
            </a:r>
          </a:p>
          <a:p>
            <a:r>
              <a:rPr lang="en-US" dirty="0">
                <a:latin typeface="+mj-lt"/>
              </a:rPr>
              <a:t>CREATE TABLE </a:t>
            </a:r>
            <a:r>
              <a:rPr lang="en-US" dirty="0" err="1">
                <a:latin typeface="+mj-lt"/>
              </a:rPr>
              <a:t>second_table</a:t>
            </a:r>
            <a:r>
              <a:rPr lang="en-US" dirty="0">
                <a:latin typeface="+mj-lt"/>
              </a:rPr>
              <a:t>(</a:t>
            </a:r>
            <a:r>
              <a:rPr lang="en-US" dirty="0" err="1">
                <a:latin typeface="+mj-lt"/>
              </a:rPr>
              <a:t>test_column</a:t>
            </a:r>
            <a:r>
              <a:rPr lang="en-US" dirty="0">
                <a:latin typeface="+mj-lt"/>
              </a:rPr>
              <a:t> int);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newspace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pg_tablespace</a:t>
            </a:r>
            <a:r>
              <a:rPr lang="en-US" dirty="0">
                <a:latin typeface="+mj-lt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77530495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TABLESPACES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Tablespaces allow database administrators to define locations in the file system where the files representing database objects can be stored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USES</a:t>
            </a:r>
          </a:p>
        </p:txBody>
      </p:sp>
      <p:sp>
        <p:nvSpPr>
          <p:cNvPr id="7" name="Rectangle 6"/>
          <p:cNvSpPr/>
          <p:nvPr/>
        </p:nvSpPr>
        <p:spPr>
          <a:xfrm>
            <a:off x="3905250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If the partition or volume on which the cluster was initialized runs out of space and cannot be extended, a tablespace can be created on a different partition and used until the system can be reconfigured.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Tablespaces allow an administrator to use knowledge of the usage pattern of database objects to optimize performance. For example, an index which is very heavily used can be placed on a very fast, highly available disk, such as an expensive solid state device. At the same time a table storing archived data which is rarely used or not performance critical could be stored on a less expensive, slower disk system.</a:t>
            </a:r>
          </a:p>
        </p:txBody>
      </p:sp>
    </p:spTree>
    <p:extLst>
      <p:ext uri="{BB962C8B-B14F-4D97-AF65-F5344CB8AC3E}">
        <p14:creationId xmlns:p14="http://schemas.microsoft.com/office/powerpoint/2010/main" val="115044115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2656</TotalTime>
  <Words>281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Century Gothic</vt:lpstr>
      <vt:lpstr>Calibri</vt:lpstr>
      <vt:lpstr>Arial</vt:lpstr>
      <vt:lpstr>Calibri Light</vt:lpstr>
      <vt:lpstr>Template</vt:lpstr>
      <vt:lpstr>Custom Design</vt:lpstr>
      <vt:lpstr>PowerPoint Presentation</vt:lpstr>
      <vt:lpstr>TABLESPACES</vt:lpstr>
      <vt:lpstr>TABLESPACES</vt:lpstr>
      <vt:lpstr>TABLESPACES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abhishek.b16@fms.edu</cp:lastModifiedBy>
  <cp:revision>81</cp:revision>
  <dcterms:created xsi:type="dcterms:W3CDTF">2018-09-26T08:50:40Z</dcterms:created>
  <dcterms:modified xsi:type="dcterms:W3CDTF">2018-12-28T11:22:15Z</dcterms:modified>
</cp:coreProperties>
</file>